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4991-89E9-487F-9DCD-9FDA326D7219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04F7-A932-4557-B3B7-F85BDFAE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22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4991-89E9-487F-9DCD-9FDA326D7219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04F7-A932-4557-B3B7-F85BDFAE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6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4991-89E9-487F-9DCD-9FDA326D7219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04F7-A932-4557-B3B7-F85BDFAE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2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4991-89E9-487F-9DCD-9FDA326D7219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04F7-A932-4557-B3B7-F85BDFAE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5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4991-89E9-487F-9DCD-9FDA326D7219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04F7-A932-4557-B3B7-F85BDFAE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0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4991-89E9-487F-9DCD-9FDA326D7219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04F7-A932-4557-B3B7-F85BDFAE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78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4991-89E9-487F-9DCD-9FDA326D7219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04F7-A932-4557-B3B7-F85BDFAE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06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4991-89E9-487F-9DCD-9FDA326D7219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04F7-A932-4557-B3B7-F85BDFAE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41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4991-89E9-487F-9DCD-9FDA326D7219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04F7-A932-4557-B3B7-F85BDFAE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6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4991-89E9-487F-9DCD-9FDA326D7219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04F7-A932-4557-B3B7-F85BDFAE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76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4991-89E9-487F-9DCD-9FDA326D7219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04F7-A932-4557-B3B7-F85BDFAE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6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E4991-89E9-487F-9DCD-9FDA326D7219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404F7-A932-4557-B3B7-F85BDFAE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39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535195" y="514350"/>
            <a:ext cx="81062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“CHẠY 18m TRONG KHOẢNG 10 </a:t>
            </a:r>
            <a:r>
              <a:rPr lang="en-GB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giây"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8700" y="4724400"/>
            <a:ext cx="75992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18m 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giây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cúi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1-10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nhàng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CMS\Desktop\kho học liệu toán lá năm học 22-23\Phát triển thể chất\Vận động cơ bản\HÌNH\CHẠY 18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609" y="1676400"/>
            <a:ext cx="4343400" cy="283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391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2</cp:revision>
  <dcterms:created xsi:type="dcterms:W3CDTF">2023-03-23T23:53:09Z</dcterms:created>
  <dcterms:modified xsi:type="dcterms:W3CDTF">2023-03-24T00:05:37Z</dcterms:modified>
</cp:coreProperties>
</file>